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8"/>
  </p:notesMasterIdLst>
  <p:sldIdLst>
    <p:sldId id="257" r:id="rId7"/>
    <p:sldId id="258" r:id="rId8"/>
    <p:sldId id="259" r:id="rId9"/>
    <p:sldId id="260" r:id="rId10"/>
    <p:sldId id="268" r:id="rId11"/>
    <p:sldId id="262" r:id="rId12"/>
    <p:sldId id="263" r:id="rId13"/>
    <p:sldId id="264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431488"/>
    <a:srgbClr val="FF33CC"/>
    <a:srgbClr val="66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4660"/>
  </p:normalViewPr>
  <p:slideViewPr>
    <p:cSldViewPr>
      <p:cViewPr>
        <p:scale>
          <a:sx n="66" d="100"/>
          <a:sy n="66" d="100"/>
        </p:scale>
        <p:origin x="-82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6BAFD-F667-40E0-AA56-81CD7547AABA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FD23D-FA1F-479D-868F-A53EC5D2C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1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D23D-FA1F-479D-868F-A53EC5D2C5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57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D23D-FA1F-479D-868F-A53EC5D2C5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30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earts-and-Roses-roses-13171781-320-320.gi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76400" y="76200"/>
            <a:ext cx="6781800" cy="6629400"/>
          </a:xfrm>
        </p:spPr>
      </p:pic>
      <p:sp>
        <p:nvSpPr>
          <p:cNvPr id="4" name="Rectangle 3"/>
          <p:cNvSpPr/>
          <p:nvPr/>
        </p:nvSpPr>
        <p:spPr>
          <a:xfrm>
            <a:off x="2546690" y="3727609"/>
            <a:ext cx="46923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4600" y="609600"/>
            <a:ext cx="3581400" cy="1222375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6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অর্পিত কাজ</a:t>
            </a:r>
            <a:endParaRPr lang="en-US" sz="6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3058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DNA</a:t>
            </a:r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 জৈবনিক তাৎপর্য কি কি হতে পারে?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762000" y="315686"/>
            <a:ext cx="7848600" cy="1066800"/>
          </a:xfrm>
          <a:prstGeom prst="ribbon2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D:\Desktop\imag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72491"/>
            <a:ext cx="4800600" cy="50915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399" y="76200"/>
            <a:ext cx="8839201" cy="6553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u="sng" dirty="0" smtClean="0">
                <a:latin typeface="NikoshBAN" pitchFamily="2" charset="0"/>
                <a:cs typeface="NikoshBAN" pitchFamily="2" charset="0"/>
              </a:rPr>
            </a:br>
            <a:r>
              <a:rPr lang="en-US" sz="6000" b="1" u="sng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u="sng" dirty="0">
                <a:latin typeface="NikoshBAN" pitchFamily="2" charset="0"/>
                <a:cs typeface="NikoshBAN" pitchFamily="2" charset="0"/>
              </a:rPr>
            </a:b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BD" sz="5300" dirty="0" smtClean="0">
                <a:solidFill>
                  <a:srgbClr val="66FFCC"/>
                </a:solidFill>
                <a:latin typeface="NikoshBAN" pitchFamily="2" charset="0"/>
                <a:cs typeface="NikoshBAN" pitchFamily="2" charset="0"/>
              </a:rPr>
              <a:t>মোঃ আবদুর রহমান</a:t>
            </a:r>
            <a:r>
              <a:rPr lang="bn-BD" sz="2700" dirty="0" smtClean="0">
                <a:solidFill>
                  <a:srgbClr val="66FF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700" dirty="0" smtClean="0">
                <a:solidFill>
                  <a:srgbClr val="66FFCC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66FFCC"/>
                </a:solidFill>
                <a:latin typeface="NikoshBAN" pitchFamily="2" charset="0"/>
                <a:cs typeface="NikoshBAN" pitchFamily="2" charset="0"/>
              </a:rPr>
              <a:t>প্রভাষক (জীব বিজ্ঞান)</a:t>
            </a:r>
            <a:r>
              <a:rPr lang="bn-BD" sz="2700" dirty="0" smtClean="0">
                <a:solidFill>
                  <a:srgbClr val="66FF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700" dirty="0" smtClean="0">
                <a:solidFill>
                  <a:srgbClr val="66FFCC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300" dirty="0" smtClean="0">
                <a:solidFill>
                  <a:srgbClr val="66FFCC"/>
                </a:solidFill>
                <a:latin typeface="NikoshBAN" pitchFamily="2" charset="0"/>
                <a:cs typeface="NikoshBAN" pitchFamily="2" charset="0"/>
              </a:rPr>
              <a:t>রেবা রহমান কলেজ</a:t>
            </a:r>
            <a:r>
              <a:rPr lang="bn-BD" sz="3600" dirty="0" smtClean="0">
                <a:solidFill>
                  <a:srgbClr val="66FF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 smtClean="0">
                <a:solidFill>
                  <a:srgbClr val="66FFCC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66FFCC"/>
                </a:solidFill>
                <a:latin typeface="NikoshBAN" pitchFamily="2" charset="0"/>
                <a:cs typeface="NikoshBAN" pitchFamily="2" charset="0"/>
              </a:rPr>
              <a:t>ভোলা সদর,ভোলা।</a:t>
            </a:r>
            <a:br>
              <a:rPr lang="bn-BD" sz="3600" dirty="0" smtClean="0">
                <a:solidFill>
                  <a:srgbClr val="66FFCC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66FFCC"/>
                </a:solidFill>
                <a:latin typeface="NikoshBAN" pitchFamily="2" charset="0"/>
                <a:cs typeface="NikoshBAN" pitchFamily="2" charset="0"/>
              </a:rPr>
              <a:t>মোবাঃ০১৭৪৮৩৪৮৬৪৬</a:t>
            </a:r>
            <a:br>
              <a:rPr lang="bn-BD" sz="3600" dirty="0" smtClean="0">
                <a:solidFill>
                  <a:srgbClr val="66FFCC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srabonakas@yahoo.com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267" y="152400"/>
            <a:ext cx="2164133" cy="24811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2590799"/>
            <a:ext cx="8229599" cy="3886201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968375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 একাদশ </a:t>
            </a:r>
          </a:p>
          <a:p>
            <a:pPr indent="968375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জীব বিজ্ঞান ১ম পত্র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DNA 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প্রতিরুপ সৃষ্টি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indent="968375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indent="968375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-০৫-২০১৩ইং</a:t>
            </a:r>
            <a:endParaRPr lang="bn-BD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indent="968375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620241"/>
            <a:ext cx="4191000" cy="1208559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67000" y="457200"/>
            <a:ext cx="3962400" cy="1676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2667000"/>
            <a:ext cx="8001000" cy="2374991"/>
          </a:xfrm>
          <a:solidFill>
            <a:schemeClr val="tx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Blip>
                <a:blip r:embed="rId3"/>
              </a:buBlip>
            </a:pP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DNA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প্রতিরুপ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 বলতে পারবে । 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3"/>
              </a:buBlip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DNA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লিখতে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buBlip>
                <a:blip r:embed="rId3"/>
              </a:buBlip>
            </a:pP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DNA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-র ভৌত গঠন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buBlip>
                <a:blip r:embed="rId3"/>
              </a:buBlip>
            </a:pP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DNA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প্রতিরুপ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সৃষ্টি 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দ্ধতি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বিশ্লেষ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indent="739775"/>
            <a:endParaRPr lang="en-US"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NA-Replication-Ani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04800"/>
            <a:ext cx="6324600" cy="53151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905000" y="5521404"/>
            <a:ext cx="55595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DNA </a:t>
            </a:r>
            <a:r>
              <a:rPr lang="bn-BD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প্রতিরুপ সৃষ্টি</a:t>
            </a:r>
            <a:endParaRPr lang="en-US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nastru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21" y="304800"/>
            <a:ext cx="4461579" cy="3972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562600" y="4507468"/>
            <a:ext cx="293370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চিত্রঃ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DNA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প্রতিরুপ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476690"/>
            <a:ext cx="24384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চিত্রঃ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DNA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5257800"/>
            <a:ext cx="66294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DNA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প্রতিরুপ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APEndonucleasecarto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89773" y="529951"/>
            <a:ext cx="4098378" cy="3495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3400" y="4724400"/>
            <a:ext cx="36576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চিত্রঃ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DNA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রাসায়নিক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2800" b="1" dirty="0"/>
          </a:p>
        </p:txBody>
      </p:sp>
      <p:pic>
        <p:nvPicPr>
          <p:cNvPr id="12" name="Picture 11" descr="d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762" y="304800"/>
            <a:ext cx="3338488" cy="43243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38800" y="4724400"/>
            <a:ext cx="32004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চিত্রঃ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DNA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2800" b="1" dirty="0"/>
          </a:p>
        </p:txBody>
      </p:sp>
      <p:pic>
        <p:nvPicPr>
          <p:cNvPr id="16" name="Picture 15" descr="DNAsynthesis5eL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7" y="381000"/>
            <a:ext cx="5087884" cy="429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5334000"/>
            <a:ext cx="8458200" cy="147732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DNA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 কি রাসায়নিক উপাদান নিয়ে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গঠিত ?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2819400" cy="3581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0"/>
            <a:ext cx="2971800" cy="3581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9800" y="0"/>
            <a:ext cx="3048000" cy="3581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230204_trans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605" y="3657600"/>
            <a:ext cx="222179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DNA-WALL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00" y="3657600"/>
            <a:ext cx="2603500" cy="3124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57600" y="3724870"/>
            <a:ext cx="247696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4810780"/>
            <a:ext cx="38475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DNA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আনুলিপনে ফলাফল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 ।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381000" y="3200400"/>
            <a:ext cx="8382000" cy="1981200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buBlip>
                <a:blip r:embed="rId2"/>
              </a:buBlip>
            </a:pP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DNA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 কয়টি নাইট্রোজেন বেস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থাকে?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l">
              <a:buBlip>
                <a:blip r:embed="rId2"/>
              </a:buBlip>
            </a:pP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A,T,C,G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 কি বোঝ ?</a:t>
            </a:r>
          </a:p>
          <a:p>
            <a:pPr marL="0" indent="0">
              <a:buNone/>
            </a:pP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352800" y="762000"/>
            <a:ext cx="2514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3366FF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828800" y="609600"/>
            <a:ext cx="4800600" cy="220980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651</TotalTime>
  <Words>135</Words>
  <Application>Microsoft Office PowerPoint</Application>
  <PresentationFormat>On-screen Show (4:3)</PresentationFormat>
  <Paragraphs>34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Office Theme</vt:lpstr>
      <vt:lpstr>Solstice</vt:lpstr>
      <vt:lpstr>Civic</vt:lpstr>
      <vt:lpstr>Aspect</vt:lpstr>
      <vt:lpstr>Concourse</vt:lpstr>
      <vt:lpstr>Apex</vt:lpstr>
      <vt:lpstr>Slide 1</vt:lpstr>
      <vt:lpstr>                            শিক্ষক পরিচিতি  মোঃ আবদুর রহমান প্রভাষক (জীব বিজ্ঞান) রেবা রহমান কলেজ ভোলা সদর,ভোলা। মোবাঃ০১৭৪৮৩৪৮৬৪৬ ই-মেইলঃsrabonakas@yahoo.com</vt:lpstr>
      <vt:lpstr>পাঠ পরিচিতি</vt:lpstr>
      <vt:lpstr>শিখনফল</vt:lpstr>
      <vt:lpstr>Slide 5</vt:lpstr>
      <vt:lpstr>Slide 6</vt:lpstr>
      <vt:lpstr>Slide 7</vt:lpstr>
      <vt:lpstr>Slide 8</vt:lpstr>
      <vt:lpstr>Slide 9</vt:lpstr>
      <vt:lpstr>অর্পিত কাজ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all user</cp:lastModifiedBy>
  <cp:revision>158</cp:revision>
  <dcterms:created xsi:type="dcterms:W3CDTF">2006-08-16T00:00:00Z</dcterms:created>
  <dcterms:modified xsi:type="dcterms:W3CDTF">2013-05-10T05:47:40Z</dcterms:modified>
</cp:coreProperties>
</file>